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 snapToObjects="1">
      <p:cViewPr varScale="1">
        <p:scale>
          <a:sx n="138" d="100"/>
          <a:sy n="138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53B2-F551-864B-B9EE-FFC0F1E70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42A34-EF98-8E47-8D81-14DF21181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89853-49C4-BF4F-8294-21E3A5B0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D14F-8A3D-104E-8F56-9B2D5ED9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98898-8553-124A-9143-25575F7F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3500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57D3-2C8D-4346-B5BA-1D09B247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169971-96D8-2145-816C-B66CB4D2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23EFA-FD90-6849-B262-4B83E0DF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B1D90-C289-D444-809C-FCFC9A8F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99C53-50C3-0F49-8DB0-D86699FE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365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C8A015-286B-184F-9651-259D9EE5A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1F3E4-4D30-C34E-B204-2E2257738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07AFF-30F2-D846-8429-DA2D2174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96F78-5737-A245-BB71-0ECB0F67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F0888-78A8-5143-A933-190929BA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0548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5F47-0A09-D045-AD1D-3C313DF4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D6A9D-67BD-1D48-8C27-1849C1A4C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CFA7D-3405-5449-BCEE-8A96CC36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70BE3-28C1-6243-8CF8-85437ECF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85595-7A13-4B44-8AF1-08C03685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5440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D34B-7FF0-864F-A9C5-58254207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26F2F-FBF4-4944-8BCB-381E452B3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90212-EF1E-0C45-AAD6-0D06A7CEB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3813A-73D8-C040-B7D4-52F9BEB9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45FC3-3CA3-EE49-BEB6-DE4EF667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5551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98F4-52DB-C747-B19D-360CC6B1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88BFA-63C5-8B46-B1CE-08ECD965D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A2667-A8DB-3244-AB89-C873F2084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348E4-9DBB-E844-B702-10A793BC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CB7DD-085A-BA4C-9961-DD0A63A5A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5F81-BC83-D345-9E8E-454DF52A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84155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053F-F258-A84C-A8E3-BCE1D335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1E1FB-984A-C745-B887-930311FB5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94F5A-092C-954B-9C98-00AE77EBF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65B16-431C-F644-8713-D97B53923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14C4D-FEE0-984E-A3A6-85C1EC79A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F7234-7A9F-CE46-8410-73AAE2196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970BB7-4711-E748-968C-95724BA9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4282BC-4A63-E34E-B693-C87F7927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2533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A472-1D48-4642-A90C-FD672AB3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C9EC7E-68BE-0F43-AB3F-0CEF4B2C2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F86A0-2071-5649-A0AD-21C4257D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19EA6-7938-EA44-B09C-400590A6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4152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6C832-63C3-6443-8517-72137D017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46265-A3F5-724A-BF2F-2658394D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3EFFD-F129-F54D-A6D1-3640B14F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6478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69F7-6D1E-3047-918B-FC14D75A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589C4-E631-0C41-A5F1-75BB2E24C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F8188-C21F-8343-A716-7D5F5FE26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A4883-861D-594F-81B7-3EBB56B6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4EAA0-4769-E748-9BF3-37CD86BE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1E0AE-8292-6443-827E-9B94B742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2051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8BAE-D990-0B4F-A74C-56FCA184A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A0021E-3A30-724B-A97F-FBADD9788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37C2E-61E0-9340-8D5E-4215EBBF9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C77D4-46AE-AC4D-8D3C-6AB4A77E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C2191-59AD-7241-84A2-1E2A988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91FA2-7EC1-104B-86EF-284501FB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5716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2E5DA-9043-494D-BC05-AAD7E6F6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DB798-663F-2748-B70C-71E12B1A4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21ABC-6529-D64F-92B2-F62FC1AD2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738E6-DC8A-A941-94CD-D79CB3BE7B9C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90D88-E2DE-984B-A0E9-5A8933133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655FB-A578-6942-9FCC-B1372D16D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5823E-663B-584B-9C02-10603225CAB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431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891248-7894-DA4E-B3BA-AD4BFA91F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39" y="1"/>
            <a:ext cx="7484248" cy="67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5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8ED9477-8E48-0743-A017-7592EF57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641350"/>
            <a:ext cx="6985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52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821AD-70EF-804A-86BC-4F4B93B58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520700"/>
            <a:ext cx="68707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3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0BFB14A-EBBF-3643-8ADF-88CE286E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419100"/>
            <a:ext cx="69088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2CF2D-8143-3240-B88D-D8DA99A4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72952"/>
            <a:ext cx="5294716" cy="291209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87CC979-FA89-2240-917F-290DCF07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36864"/>
            <a:ext cx="5294715" cy="39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2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B636D08-E128-8E4B-A082-1D4D0FC2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527" y="3282951"/>
            <a:ext cx="7213600" cy="290830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482A7C-AD29-0D44-9A6E-E8B5E957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5" y="266700"/>
            <a:ext cx="7239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98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86E058F-91B9-584F-A211-CB72C5C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590550"/>
            <a:ext cx="68072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7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D2A22D8-81EC-714A-A617-CD7C29C1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09" y="0"/>
            <a:ext cx="6650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4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2A4A87-DEA3-5B44-854E-19420F31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25" y="0"/>
            <a:ext cx="6067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9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39DD21-7F3E-6D49-A286-EF97BD0E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57" y="175491"/>
            <a:ext cx="7372293" cy="607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4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CF9B53-973C-E547-8A62-FC53E3C8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333" y="1920876"/>
            <a:ext cx="5291667" cy="301624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DB9654-23EA-5845-8024-C3565CE6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241"/>
            <a:ext cx="6686078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3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18BE01E-108E-974F-B78F-85FB8499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0500"/>
            <a:ext cx="6858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5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0B679C-D780-C647-97FB-5C1EA294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63500"/>
            <a:ext cx="7061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731C35-6EDE-6D45-93B5-2539A217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142" y="0"/>
            <a:ext cx="6533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0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Santos, Guilherme Costa (RIS-SAO)</dc:creator>
  <cp:lastModifiedBy>Santos, Guilherme Costa (RIS-SAO)</cp:lastModifiedBy>
  <cp:revision>1</cp:revision>
  <dcterms:created xsi:type="dcterms:W3CDTF">2021-12-19T23:36:09Z</dcterms:created>
  <dcterms:modified xsi:type="dcterms:W3CDTF">2021-12-19T23:47:45Z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49ac42a-3eb4-4074-b885-aea26bd6241e_Enabled">
    <vt:lpwstr>true</vt:lpwstr>
  </property>
  <property fmtid="{D5CDD505-2E9C-101B-9397-08002B2CF9AE}" pid="3" name="MSIP_Label_549ac42a-3eb4-4074-b885-aea26bd6241e_SetDate">
    <vt:lpwstr>2021-12-19T23:36:10Z</vt:lpwstr>
  </property>
  <property fmtid="{D5CDD505-2E9C-101B-9397-08002B2CF9AE}" pid="4" name="MSIP_Label_549ac42a-3eb4-4074-b885-aea26bd6241e_Method">
    <vt:lpwstr>Standard</vt:lpwstr>
  </property>
  <property fmtid="{D5CDD505-2E9C-101B-9397-08002B2CF9AE}" pid="5" name="MSIP_Label_549ac42a-3eb4-4074-b885-aea26bd6241e_Name">
    <vt:lpwstr>General Business</vt:lpwstr>
  </property>
  <property fmtid="{D5CDD505-2E9C-101B-9397-08002B2CF9AE}" pid="6" name="MSIP_Label_549ac42a-3eb4-4074-b885-aea26bd6241e_SiteId">
    <vt:lpwstr>9274ee3f-9425-4109-a27f-9fb15c10675d</vt:lpwstr>
  </property>
  <property fmtid="{D5CDD505-2E9C-101B-9397-08002B2CF9AE}" pid="7" name="MSIP_Label_549ac42a-3eb4-4074-b885-aea26bd6241e_ActionId">
    <vt:lpwstr>a4648793-9210-4162-a878-f526aea55f50</vt:lpwstr>
  </property>
  <property fmtid="{D5CDD505-2E9C-101B-9397-08002B2CF9AE}" pid="8" name="MSIP_Label_549ac42a-3eb4-4074-b885-aea26bd6241e_ContentBits">
    <vt:lpwstr>0</vt:lpwstr>
  </property>
</Properties>
</file>